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57" r:id="rId3"/>
    <p:sldId id="390" r:id="rId4"/>
    <p:sldId id="354" r:id="rId5"/>
    <p:sldId id="256" r:id="rId6"/>
    <p:sldId id="396" r:id="rId7"/>
    <p:sldId id="397" r:id="rId8"/>
    <p:sldId id="398" r:id="rId9"/>
    <p:sldId id="399" r:id="rId10"/>
    <p:sldId id="400" r:id="rId11"/>
    <p:sldId id="401" r:id="rId12"/>
    <p:sldId id="394" r:id="rId13"/>
    <p:sldId id="404" r:id="rId14"/>
    <p:sldId id="403" r:id="rId15"/>
    <p:sldId id="50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00D6"/>
    <a:srgbClr val="CC66FF"/>
    <a:srgbClr val="5100A2"/>
    <a:srgbClr val="9933FF"/>
    <a:srgbClr val="663300"/>
    <a:srgbClr val="ECD7AE"/>
    <a:srgbClr val="F3E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9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03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35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5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37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6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1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82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7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04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1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F64F-5E3F-455D-BF0B-4739925BB9A8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0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426873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435471D-3DCB-185F-DAD5-21B2F5992B14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Pimp de school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3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doos, ontwerp&#10;&#10;Automatisch gegenereerde beschrijving">
            <a:extLst>
              <a:ext uri="{FF2B5EF4-FFF2-40B4-BE49-F238E27FC236}">
                <a16:creationId xmlns:a16="http://schemas.microsoft.com/office/drawing/2014/main" id="{6CA04C71-9B0D-FD77-8814-87BA080F1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46" y="1133729"/>
            <a:ext cx="6564707" cy="54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CE9A1E-DD2E-F005-AAEF-67D8D2B0ADF3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Top 3</a:t>
            </a:r>
          </a:p>
        </p:txBody>
      </p:sp>
    </p:spTree>
    <p:extLst>
      <p:ext uri="{BB962C8B-B14F-4D97-AF65-F5344CB8AC3E}">
        <p14:creationId xmlns:p14="http://schemas.microsoft.com/office/powerpoint/2010/main" val="117012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Menselijk gezicht, persoon, tekenfilm&#10;&#10;Automatisch gegenereerde beschrijving">
            <a:extLst>
              <a:ext uri="{FF2B5EF4-FFF2-40B4-BE49-F238E27FC236}">
                <a16:creationId xmlns:a16="http://schemas.microsoft.com/office/drawing/2014/main" id="{6E7E5572-C5DD-F480-969A-409A784DFB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9" t="16182" r="3425" b="20462"/>
          <a:stretch/>
        </p:blipFill>
        <p:spPr>
          <a:xfrm>
            <a:off x="1000593" y="1494125"/>
            <a:ext cx="7142813" cy="48941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470E6B5-9FBE-B3CD-EC33-8CA6E33EBC88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minpunt naar pluspunt</a:t>
            </a:r>
          </a:p>
        </p:txBody>
      </p:sp>
    </p:spTree>
    <p:extLst>
      <p:ext uri="{BB962C8B-B14F-4D97-AF65-F5344CB8AC3E}">
        <p14:creationId xmlns:p14="http://schemas.microsoft.com/office/powerpoint/2010/main" val="267905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C261E0A-7ACF-0A6D-6A2A-25ACF3288599}"/>
              </a:ext>
            </a:extLst>
          </p:cNvPr>
          <p:cNvSpPr txBox="1"/>
          <p:nvPr/>
        </p:nvSpPr>
        <p:spPr>
          <a:xfrm>
            <a:off x="215999" y="216000"/>
            <a:ext cx="441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3.2 Aanpakken</a:t>
            </a:r>
          </a:p>
        </p:txBody>
      </p:sp>
    </p:spTree>
    <p:extLst>
      <p:ext uri="{BB962C8B-B14F-4D97-AF65-F5344CB8AC3E}">
        <p14:creationId xmlns:p14="http://schemas.microsoft.com/office/powerpoint/2010/main" val="3134463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F9D52-5DCD-AEB9-D88A-346C31347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unst&#10;&#10;Automatisch gegenereerde beschrijving">
            <a:extLst>
              <a:ext uri="{FF2B5EF4-FFF2-40B4-BE49-F238E27FC236}">
                <a16:creationId xmlns:a16="http://schemas.microsoft.com/office/drawing/2014/main" id="{C3B501C0-C1C1-6D04-1BA4-AFD73CCC6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t="2675" r="10595"/>
          <a:stretch/>
        </p:blipFill>
        <p:spPr>
          <a:xfrm>
            <a:off x="1966585" y="579028"/>
            <a:ext cx="5091829" cy="6141185"/>
          </a:xfrm>
          <a:prstGeom prst="rect">
            <a:avLst/>
          </a:prstGeom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89493033-9D05-51F7-127F-C2DB31C51A26}"/>
              </a:ext>
            </a:extLst>
          </p:cNvPr>
          <p:cNvGrpSpPr/>
          <p:nvPr/>
        </p:nvGrpSpPr>
        <p:grpSpPr>
          <a:xfrm>
            <a:off x="1437623" y="1327545"/>
            <a:ext cx="1661525" cy="498138"/>
            <a:chOff x="1437623" y="1327545"/>
            <a:chExt cx="1661525" cy="498138"/>
          </a:xfrm>
        </p:grpSpPr>
        <p:sp>
          <p:nvSpPr>
            <p:cNvPr id="13" name="Tekstballon: rechthoek 12">
              <a:extLst>
                <a:ext uri="{FF2B5EF4-FFF2-40B4-BE49-F238E27FC236}">
                  <a16:creationId xmlns:a16="http://schemas.microsoft.com/office/drawing/2014/main" id="{FD54EF8F-5953-6047-5E86-B005A6B2DB78}"/>
                </a:ext>
              </a:extLst>
            </p:cNvPr>
            <p:cNvSpPr/>
            <p:nvPr/>
          </p:nvSpPr>
          <p:spPr>
            <a:xfrm>
              <a:off x="1437623" y="1327545"/>
              <a:ext cx="1640909" cy="498138"/>
            </a:xfrm>
            <a:prstGeom prst="wedgeRectCallout">
              <a:avLst>
                <a:gd name="adj1" fmla="val 102767"/>
                <a:gd name="adj2" fmla="val 215889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F5F0F998-25FC-68D7-EC42-91A9911AC5A1}"/>
                </a:ext>
              </a:extLst>
            </p:cNvPr>
            <p:cNvSpPr txBox="1"/>
            <p:nvPr/>
          </p:nvSpPr>
          <p:spPr>
            <a:xfrm>
              <a:off x="1458239" y="1364901"/>
              <a:ext cx="1640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eigenwijs</a:t>
              </a: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752D58CE-EAD8-363E-7C09-E8B09914CE77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Nederlanders…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9F5B7B8A-FFDA-04B5-EF34-FF0FF958284A}"/>
              </a:ext>
            </a:extLst>
          </p:cNvPr>
          <p:cNvGrpSpPr/>
          <p:nvPr/>
        </p:nvGrpSpPr>
        <p:grpSpPr>
          <a:xfrm>
            <a:off x="720769" y="2331037"/>
            <a:ext cx="1926919" cy="498138"/>
            <a:chOff x="720769" y="2331037"/>
            <a:chExt cx="1926919" cy="498138"/>
          </a:xfrm>
        </p:grpSpPr>
        <p:sp>
          <p:nvSpPr>
            <p:cNvPr id="14" name="Tekstballon: rechthoek 13">
              <a:extLst>
                <a:ext uri="{FF2B5EF4-FFF2-40B4-BE49-F238E27FC236}">
                  <a16:creationId xmlns:a16="http://schemas.microsoft.com/office/drawing/2014/main" id="{A4447EFD-D54B-5507-D4EE-191B6D62B304}"/>
                </a:ext>
              </a:extLst>
            </p:cNvPr>
            <p:cNvSpPr/>
            <p:nvPr/>
          </p:nvSpPr>
          <p:spPr>
            <a:xfrm>
              <a:off x="744774" y="2331037"/>
              <a:ext cx="1902913" cy="498138"/>
            </a:xfrm>
            <a:prstGeom prst="wedgeRectCallout">
              <a:avLst>
                <a:gd name="adj1" fmla="val 125347"/>
                <a:gd name="adj2" fmla="val 24103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4C4CBDB9-D39B-8DEF-C9BD-D357A181484D}"/>
                </a:ext>
              </a:extLst>
            </p:cNvPr>
            <p:cNvSpPr txBox="1"/>
            <p:nvPr/>
          </p:nvSpPr>
          <p:spPr>
            <a:xfrm>
              <a:off x="720769" y="2380051"/>
              <a:ext cx="19269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ruimdenkend</a:t>
              </a: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42AD8F35-07A6-8968-9324-C01C0AAA7DCF}"/>
              </a:ext>
            </a:extLst>
          </p:cNvPr>
          <p:cNvGrpSpPr/>
          <p:nvPr/>
        </p:nvGrpSpPr>
        <p:grpSpPr>
          <a:xfrm>
            <a:off x="654226" y="3421936"/>
            <a:ext cx="1640909" cy="498138"/>
            <a:chOff x="654226" y="3421936"/>
            <a:chExt cx="1640909" cy="498138"/>
          </a:xfrm>
        </p:grpSpPr>
        <p:sp>
          <p:nvSpPr>
            <p:cNvPr id="15" name="Tekstballon: rechthoek 14">
              <a:extLst>
                <a:ext uri="{FF2B5EF4-FFF2-40B4-BE49-F238E27FC236}">
                  <a16:creationId xmlns:a16="http://schemas.microsoft.com/office/drawing/2014/main" id="{7A74D9F6-892A-3886-666B-B7BD51B412CC}"/>
                </a:ext>
              </a:extLst>
            </p:cNvPr>
            <p:cNvSpPr/>
            <p:nvPr/>
          </p:nvSpPr>
          <p:spPr>
            <a:xfrm>
              <a:off x="654226" y="3421936"/>
              <a:ext cx="1640909" cy="498138"/>
            </a:xfrm>
            <a:prstGeom prst="wedgeRectCallout">
              <a:avLst>
                <a:gd name="adj1" fmla="val 151622"/>
                <a:gd name="adj2" fmla="val 188229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B27B8BC6-FA48-33BD-ADD7-2A99CADE6A26}"/>
                </a:ext>
              </a:extLst>
            </p:cNvPr>
            <p:cNvSpPr txBox="1"/>
            <p:nvPr/>
          </p:nvSpPr>
          <p:spPr>
            <a:xfrm>
              <a:off x="742559" y="3456296"/>
              <a:ext cx="1431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gezellig</a:t>
              </a: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0CDD384A-EFE2-2BD6-EF4C-04D7F83282F6}"/>
              </a:ext>
            </a:extLst>
          </p:cNvPr>
          <p:cNvGrpSpPr/>
          <p:nvPr/>
        </p:nvGrpSpPr>
        <p:grpSpPr>
          <a:xfrm>
            <a:off x="345434" y="4874552"/>
            <a:ext cx="1640909" cy="498138"/>
            <a:chOff x="345434" y="4874552"/>
            <a:chExt cx="1640909" cy="498138"/>
          </a:xfrm>
        </p:grpSpPr>
        <p:sp>
          <p:nvSpPr>
            <p:cNvPr id="16" name="Tekstballon: rechthoek 15">
              <a:extLst>
                <a:ext uri="{FF2B5EF4-FFF2-40B4-BE49-F238E27FC236}">
                  <a16:creationId xmlns:a16="http://schemas.microsoft.com/office/drawing/2014/main" id="{5644E1B6-27DB-CCEB-E46B-6151EA8D6948}"/>
                </a:ext>
              </a:extLst>
            </p:cNvPr>
            <p:cNvSpPr/>
            <p:nvPr/>
          </p:nvSpPr>
          <p:spPr>
            <a:xfrm>
              <a:off x="345434" y="4874552"/>
              <a:ext cx="1640909" cy="498138"/>
            </a:xfrm>
            <a:prstGeom prst="wedgeRectCallout">
              <a:avLst>
                <a:gd name="adj1" fmla="val 111927"/>
                <a:gd name="adj2" fmla="val -63228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4AC129FF-279E-92DA-3928-4FBE31DD9C34}"/>
                </a:ext>
              </a:extLst>
            </p:cNvPr>
            <p:cNvSpPr txBox="1"/>
            <p:nvPr/>
          </p:nvSpPr>
          <p:spPr>
            <a:xfrm>
              <a:off x="345434" y="4920033"/>
              <a:ext cx="1621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zuinig</a:t>
              </a: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D629E734-41C4-1410-F272-7FA81398BCC8}"/>
              </a:ext>
            </a:extLst>
          </p:cNvPr>
          <p:cNvGrpSpPr/>
          <p:nvPr/>
        </p:nvGrpSpPr>
        <p:grpSpPr>
          <a:xfrm>
            <a:off x="6402324" y="608058"/>
            <a:ext cx="2428535" cy="498138"/>
            <a:chOff x="6402324" y="608058"/>
            <a:chExt cx="2428535" cy="498138"/>
          </a:xfrm>
        </p:grpSpPr>
        <p:sp>
          <p:nvSpPr>
            <p:cNvPr id="17" name="Tekstballon: rechthoek 16">
              <a:extLst>
                <a:ext uri="{FF2B5EF4-FFF2-40B4-BE49-F238E27FC236}">
                  <a16:creationId xmlns:a16="http://schemas.microsoft.com/office/drawing/2014/main" id="{50B194AE-D188-6676-E4B8-028EA6B682AD}"/>
                </a:ext>
              </a:extLst>
            </p:cNvPr>
            <p:cNvSpPr/>
            <p:nvPr/>
          </p:nvSpPr>
          <p:spPr>
            <a:xfrm>
              <a:off x="6509204" y="608058"/>
              <a:ext cx="2321655" cy="498138"/>
            </a:xfrm>
            <a:prstGeom prst="wedgeRectCallout">
              <a:avLst>
                <a:gd name="adj1" fmla="val -81799"/>
                <a:gd name="adj2" fmla="val 132908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FA6F7492-C323-12AD-E7D5-E8B7BDBD3485}"/>
                </a:ext>
              </a:extLst>
            </p:cNvPr>
            <p:cNvSpPr txBox="1"/>
            <p:nvPr/>
          </p:nvSpPr>
          <p:spPr>
            <a:xfrm>
              <a:off x="6402324" y="647436"/>
              <a:ext cx="2370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hekel aan regels</a:t>
              </a: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D4F65E39-5955-E62C-A009-5EACE5EDFE7C}"/>
              </a:ext>
            </a:extLst>
          </p:cNvPr>
          <p:cNvGrpSpPr/>
          <p:nvPr/>
        </p:nvGrpSpPr>
        <p:grpSpPr>
          <a:xfrm>
            <a:off x="7038656" y="1887811"/>
            <a:ext cx="1661190" cy="667143"/>
            <a:chOff x="7038656" y="1887811"/>
            <a:chExt cx="1661190" cy="667143"/>
          </a:xfrm>
        </p:grpSpPr>
        <p:sp>
          <p:nvSpPr>
            <p:cNvPr id="18" name="Tekstballon: rechthoek 17">
              <a:extLst>
                <a:ext uri="{FF2B5EF4-FFF2-40B4-BE49-F238E27FC236}">
                  <a16:creationId xmlns:a16="http://schemas.microsoft.com/office/drawing/2014/main" id="{3CC7CA9C-6790-2812-2345-145947C65D9F}"/>
                </a:ext>
              </a:extLst>
            </p:cNvPr>
            <p:cNvSpPr/>
            <p:nvPr/>
          </p:nvSpPr>
          <p:spPr>
            <a:xfrm>
              <a:off x="7058937" y="1887811"/>
              <a:ext cx="1640909" cy="628484"/>
            </a:xfrm>
            <a:prstGeom prst="wedgeRectCallout">
              <a:avLst>
                <a:gd name="adj1" fmla="val -123951"/>
                <a:gd name="adj2" fmla="val 9267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EF7C46C-F02B-7BC9-2803-667EDAB5F016}"/>
                </a:ext>
              </a:extLst>
            </p:cNvPr>
            <p:cNvSpPr txBox="1"/>
            <p:nvPr/>
          </p:nvSpPr>
          <p:spPr>
            <a:xfrm>
              <a:off x="7038656" y="1898364"/>
              <a:ext cx="16409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dol op boerenkool</a:t>
              </a: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BB0E3CB9-9AA7-D028-C188-ADA393790F57}"/>
              </a:ext>
            </a:extLst>
          </p:cNvPr>
          <p:cNvGrpSpPr/>
          <p:nvPr/>
        </p:nvGrpSpPr>
        <p:grpSpPr>
          <a:xfrm>
            <a:off x="6639316" y="3358268"/>
            <a:ext cx="1640909" cy="498138"/>
            <a:chOff x="6438379" y="3940293"/>
            <a:chExt cx="1640909" cy="498138"/>
          </a:xfrm>
        </p:grpSpPr>
        <p:sp>
          <p:nvSpPr>
            <p:cNvPr id="19" name="Tekstballon: rechthoek 18">
              <a:extLst>
                <a:ext uri="{FF2B5EF4-FFF2-40B4-BE49-F238E27FC236}">
                  <a16:creationId xmlns:a16="http://schemas.microsoft.com/office/drawing/2014/main" id="{12AFAF5B-A6D3-7D98-5B1A-589DEC70E0C1}"/>
                </a:ext>
              </a:extLst>
            </p:cNvPr>
            <p:cNvSpPr/>
            <p:nvPr/>
          </p:nvSpPr>
          <p:spPr>
            <a:xfrm>
              <a:off x="6509205" y="3940293"/>
              <a:ext cx="1570083" cy="498138"/>
            </a:xfrm>
            <a:prstGeom prst="wedgeRectCallout">
              <a:avLst>
                <a:gd name="adj1" fmla="val -132395"/>
                <a:gd name="adj2" fmla="val -33054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2B0AC08A-24AE-4C10-98E8-2EB92373FF8C}"/>
                </a:ext>
              </a:extLst>
            </p:cNvPr>
            <p:cNvSpPr txBox="1"/>
            <p:nvPr/>
          </p:nvSpPr>
          <p:spPr>
            <a:xfrm>
              <a:off x="6438379" y="3957759"/>
              <a:ext cx="1640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slim</a:t>
              </a:r>
            </a:p>
          </p:txBody>
        </p: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1B1E2245-F915-80F0-0965-FF7E8203126E}"/>
              </a:ext>
            </a:extLst>
          </p:cNvPr>
          <p:cNvGrpSpPr/>
          <p:nvPr/>
        </p:nvGrpSpPr>
        <p:grpSpPr>
          <a:xfrm>
            <a:off x="6192411" y="5372690"/>
            <a:ext cx="1805110" cy="498138"/>
            <a:chOff x="6161444" y="5013551"/>
            <a:chExt cx="1805110" cy="498138"/>
          </a:xfrm>
        </p:grpSpPr>
        <p:sp>
          <p:nvSpPr>
            <p:cNvPr id="20" name="Tekstballon: rechthoek 19">
              <a:extLst>
                <a:ext uri="{FF2B5EF4-FFF2-40B4-BE49-F238E27FC236}">
                  <a16:creationId xmlns:a16="http://schemas.microsoft.com/office/drawing/2014/main" id="{7CE9A8C0-FB37-D3BE-AAB9-768A37D6092A}"/>
                </a:ext>
              </a:extLst>
            </p:cNvPr>
            <p:cNvSpPr/>
            <p:nvPr/>
          </p:nvSpPr>
          <p:spPr>
            <a:xfrm>
              <a:off x="6161444" y="5013551"/>
              <a:ext cx="1805110" cy="498138"/>
            </a:xfrm>
            <a:prstGeom prst="wedgeRectCallout">
              <a:avLst>
                <a:gd name="adj1" fmla="val -91665"/>
                <a:gd name="adj2" fmla="val -48141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20A2CB68-7572-12A9-F261-CF5C59FBEE3C}"/>
                </a:ext>
              </a:extLst>
            </p:cNvPr>
            <p:cNvSpPr txBox="1"/>
            <p:nvPr/>
          </p:nvSpPr>
          <p:spPr>
            <a:xfrm>
              <a:off x="6181201" y="5052210"/>
              <a:ext cx="17853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kaaseters</a:t>
              </a:r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3C1A0524-6B5B-946C-95E9-7A018F0F5C40}"/>
              </a:ext>
            </a:extLst>
          </p:cNvPr>
          <p:cNvGrpSpPr/>
          <p:nvPr/>
        </p:nvGrpSpPr>
        <p:grpSpPr>
          <a:xfrm>
            <a:off x="2931091" y="5780833"/>
            <a:ext cx="1677461" cy="498138"/>
            <a:chOff x="2931091" y="5780833"/>
            <a:chExt cx="1677461" cy="498138"/>
          </a:xfrm>
        </p:grpSpPr>
        <p:sp>
          <p:nvSpPr>
            <p:cNvPr id="29" name="Tekstballon: rechthoek 28">
              <a:extLst>
                <a:ext uri="{FF2B5EF4-FFF2-40B4-BE49-F238E27FC236}">
                  <a16:creationId xmlns:a16="http://schemas.microsoft.com/office/drawing/2014/main" id="{F7ADC997-6CD5-1318-5FE0-8B976E38D669}"/>
                </a:ext>
              </a:extLst>
            </p:cNvPr>
            <p:cNvSpPr/>
            <p:nvPr/>
          </p:nvSpPr>
          <p:spPr>
            <a:xfrm>
              <a:off x="2931091" y="5780833"/>
              <a:ext cx="1640909" cy="498138"/>
            </a:xfrm>
            <a:prstGeom prst="wedgeRectCallout">
              <a:avLst>
                <a:gd name="adj1" fmla="val 56202"/>
                <a:gd name="adj2" fmla="val -317200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379D5F5A-855B-3CAC-06DB-7EBCC44D2DB3}"/>
                </a:ext>
              </a:extLst>
            </p:cNvPr>
            <p:cNvSpPr txBox="1"/>
            <p:nvPr/>
          </p:nvSpPr>
          <p:spPr>
            <a:xfrm>
              <a:off x="2967643" y="5829847"/>
              <a:ext cx="1640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brutaal</a:t>
              </a: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27B6B10F-5C29-A69E-D7E7-A80583889BD8}"/>
              </a:ext>
            </a:extLst>
          </p:cNvPr>
          <p:cNvGrpSpPr/>
          <p:nvPr/>
        </p:nvGrpSpPr>
        <p:grpSpPr>
          <a:xfrm>
            <a:off x="6356612" y="4217962"/>
            <a:ext cx="1651398" cy="669932"/>
            <a:chOff x="7048448" y="1846363"/>
            <a:chExt cx="1651398" cy="669932"/>
          </a:xfrm>
        </p:grpSpPr>
        <p:sp>
          <p:nvSpPr>
            <p:cNvPr id="32" name="Tekstballon: rechthoek 31">
              <a:extLst>
                <a:ext uri="{FF2B5EF4-FFF2-40B4-BE49-F238E27FC236}">
                  <a16:creationId xmlns:a16="http://schemas.microsoft.com/office/drawing/2014/main" id="{502A1A45-563A-5912-7BFE-3D3B28BCD7BB}"/>
                </a:ext>
              </a:extLst>
            </p:cNvPr>
            <p:cNvSpPr/>
            <p:nvPr/>
          </p:nvSpPr>
          <p:spPr>
            <a:xfrm>
              <a:off x="7058937" y="1887811"/>
              <a:ext cx="1640909" cy="628484"/>
            </a:xfrm>
            <a:prstGeom prst="wedgeRectCallout">
              <a:avLst>
                <a:gd name="adj1" fmla="val -126241"/>
                <a:gd name="adj2" fmla="val -88693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BFC0A72A-D6E3-7BAB-82C6-218722EDF090}"/>
                </a:ext>
              </a:extLst>
            </p:cNvPr>
            <p:cNvSpPr txBox="1"/>
            <p:nvPr/>
          </p:nvSpPr>
          <p:spPr>
            <a:xfrm>
              <a:off x="7048448" y="1846363"/>
              <a:ext cx="16409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recht voor</a:t>
              </a:r>
            </a:p>
            <a:p>
              <a:pPr algn="ctr">
                <a:lnSpc>
                  <a:spcPts val="2200"/>
                </a:lnSpc>
              </a:pPr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z’n raap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5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Menselijk gezicht, schouder&#10;&#10;Automatisch gegenereerde beschrijving">
            <a:extLst>
              <a:ext uri="{FF2B5EF4-FFF2-40B4-BE49-F238E27FC236}">
                <a16:creationId xmlns:a16="http://schemas.microsoft.com/office/drawing/2014/main" id="{AC4B77B5-BF73-A34E-4FA4-20A6B8588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pic>
        <p:nvPicPr>
          <p:cNvPr id="7" name="Afbeelding 6" descr="Afbeelding met tekst, tekening, Graphics, schets&#10;&#10;Automatisch gegenereerde beschrijving">
            <a:extLst>
              <a:ext uri="{FF2B5EF4-FFF2-40B4-BE49-F238E27FC236}">
                <a16:creationId xmlns:a16="http://schemas.microsoft.com/office/drawing/2014/main" id="{079F308F-7022-3B7A-0A71-DE026D6EFD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t="7303" r="15479" b="3089"/>
          <a:stretch/>
        </p:blipFill>
        <p:spPr>
          <a:xfrm>
            <a:off x="5210828" y="426539"/>
            <a:ext cx="3331922" cy="241687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495EE59-F060-FB61-AEA1-DFFF737F8B14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Mopperen en klagen</a:t>
            </a:r>
          </a:p>
        </p:txBody>
      </p:sp>
    </p:spTree>
    <p:extLst>
      <p:ext uri="{BB962C8B-B14F-4D97-AF65-F5344CB8AC3E}">
        <p14:creationId xmlns:p14="http://schemas.microsoft.com/office/powerpoint/2010/main" val="30471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DE146D7-26D8-2ED7-D766-1138722C1584}"/>
              </a:ext>
            </a:extLst>
          </p:cNvPr>
          <p:cNvSpPr txBox="1"/>
          <p:nvPr/>
        </p:nvSpPr>
        <p:spPr>
          <a:xfrm>
            <a:off x="215999" y="216000"/>
            <a:ext cx="441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11A9E9C-E9E4-1AB1-BD9D-C9978C68BD28}"/>
              </a:ext>
            </a:extLst>
          </p:cNvPr>
          <p:cNvSpPr txBox="1"/>
          <p:nvPr/>
        </p:nvSpPr>
        <p:spPr>
          <a:xfrm>
            <a:off x="215999" y="216000"/>
            <a:ext cx="3097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3.1 Vorige keer</a:t>
            </a:r>
          </a:p>
        </p:txBody>
      </p:sp>
    </p:spTree>
    <p:extLst>
      <p:ext uri="{BB962C8B-B14F-4D97-AF65-F5344CB8AC3E}">
        <p14:creationId xmlns:p14="http://schemas.microsoft.com/office/powerpoint/2010/main" val="81929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0D9DB-93C9-DC28-D231-D5D4C6649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inderkunst, tekening, clipart, illustratie&#10;&#10;Automatisch gegenereerde beschrijving">
            <a:extLst>
              <a:ext uri="{FF2B5EF4-FFF2-40B4-BE49-F238E27FC236}">
                <a16:creationId xmlns:a16="http://schemas.microsoft.com/office/drawing/2014/main" id="{C3E81292-D189-C001-1F96-09E59CB2A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3"/>
          <a:stretch/>
        </p:blipFill>
        <p:spPr>
          <a:xfrm>
            <a:off x="535936" y="576125"/>
            <a:ext cx="8413924" cy="606459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792F97E-5B5F-704A-FE6F-1C549C76774B}"/>
              </a:ext>
            </a:extLst>
          </p:cNvPr>
          <p:cNvSpPr txBox="1"/>
          <p:nvPr/>
        </p:nvSpPr>
        <p:spPr>
          <a:xfrm>
            <a:off x="194140" y="324271"/>
            <a:ext cx="5706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Goede ideeën zijn welkom</a:t>
            </a:r>
          </a:p>
        </p:txBody>
      </p:sp>
    </p:spTree>
    <p:extLst>
      <p:ext uri="{BB962C8B-B14F-4D97-AF65-F5344CB8AC3E}">
        <p14:creationId xmlns:p14="http://schemas.microsoft.com/office/powerpoint/2010/main" val="162596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8C5C6604-1D92-9CE7-44F9-1320558B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499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68DE9AE-CB77-5C6C-D06E-EF807AE506DD}"/>
              </a:ext>
            </a:extLst>
          </p:cNvPr>
          <p:cNvSpPr txBox="1"/>
          <p:nvPr/>
        </p:nvSpPr>
        <p:spPr>
          <a:xfrm>
            <a:off x="4892888" y="360485"/>
            <a:ext cx="3959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C585C5E4-CCFA-1514-C2F2-B975F6693A60}"/>
              </a:ext>
            </a:extLst>
          </p:cNvPr>
          <p:cNvSpPr/>
          <p:nvPr/>
        </p:nvSpPr>
        <p:spPr>
          <a:xfrm>
            <a:off x="5358881" y="2485857"/>
            <a:ext cx="3560885" cy="1477328"/>
          </a:xfrm>
          <a:prstGeom prst="wedgeRectCallout">
            <a:avLst>
              <a:gd name="adj1" fmla="val -75134"/>
              <a:gd name="adj2" fmla="val -38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97404-96E5-1B69-79DF-B583320CFECE}"/>
              </a:ext>
            </a:extLst>
          </p:cNvPr>
          <p:cNvSpPr txBox="1"/>
          <p:nvPr/>
        </p:nvSpPr>
        <p:spPr>
          <a:xfrm>
            <a:off x="5536940" y="2642821"/>
            <a:ext cx="349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Wat vinden jullie hiervan?</a:t>
            </a:r>
          </a:p>
        </p:txBody>
      </p:sp>
    </p:spTree>
    <p:extLst>
      <p:ext uri="{BB962C8B-B14F-4D97-AF65-F5344CB8AC3E}">
        <p14:creationId xmlns:p14="http://schemas.microsoft.com/office/powerpoint/2010/main" val="3638045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glimlach, persoon, tekenfilm&#10;&#10;Automatisch gegenereerde beschrijving">
            <a:extLst>
              <a:ext uri="{FF2B5EF4-FFF2-40B4-BE49-F238E27FC236}">
                <a16:creationId xmlns:a16="http://schemas.microsoft.com/office/drawing/2014/main" id="{50249038-D9E3-5529-A192-B8893283B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/>
          <a:stretch/>
        </p:blipFill>
        <p:spPr>
          <a:xfrm>
            <a:off x="194140" y="1477289"/>
            <a:ext cx="8949860" cy="468783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DB77569-C9E7-002F-BCCC-FBDE08603152}"/>
              </a:ext>
            </a:extLst>
          </p:cNvPr>
          <p:cNvSpPr txBox="1"/>
          <p:nvPr/>
        </p:nvSpPr>
        <p:spPr>
          <a:xfrm>
            <a:off x="194140" y="324271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615611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25AE11A-16B2-E1FF-83F3-26EF2DE043EC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school moet een leuke plek zijn</a:t>
            </a:r>
          </a:p>
        </p:txBody>
      </p:sp>
      <p:pic>
        <p:nvPicPr>
          <p:cNvPr id="6" name="Afbeelding 5" descr="Afbeelding met kleding, schoeisel, jeans, persoon&#10;&#10;Automatisch gegenereerde beschrijving">
            <a:extLst>
              <a:ext uri="{FF2B5EF4-FFF2-40B4-BE49-F238E27FC236}">
                <a16:creationId xmlns:a16="http://schemas.microsoft.com/office/drawing/2014/main" id="{13DA907C-EBCC-E52B-3510-2FAABA3CA15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r="2767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60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wolk, boom, hemel&#10;&#10;Automatisch gegenereerde beschrijving">
            <a:extLst>
              <a:ext uri="{FF2B5EF4-FFF2-40B4-BE49-F238E27FC236}">
                <a16:creationId xmlns:a16="http://schemas.microsoft.com/office/drawing/2014/main" id="{30CD0E52-DE6D-C91D-A2E7-08F9324AA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3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kleding, jeans, schoeisel&#10;&#10;Automatisch gegenereerde beschrijving">
            <a:extLst>
              <a:ext uri="{FF2B5EF4-FFF2-40B4-BE49-F238E27FC236}">
                <a16:creationId xmlns:a16="http://schemas.microsoft.com/office/drawing/2014/main" id="{FD65BE13-D26D-07EC-A8E4-2E6BA8F0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4" y="715190"/>
            <a:ext cx="5162806" cy="57022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9A16CAD-D29D-C6CF-DB10-457FFF07956A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Draaiboek</a:t>
            </a:r>
          </a:p>
        </p:txBody>
      </p:sp>
    </p:spTree>
    <p:extLst>
      <p:ext uri="{BB962C8B-B14F-4D97-AF65-F5344CB8AC3E}">
        <p14:creationId xmlns:p14="http://schemas.microsoft.com/office/powerpoint/2010/main" val="423662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0619C66-7C9D-2E9E-AFA5-0AF418A16BB0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6B00D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Onderzoek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A48DC631-71E3-A711-0A8A-9825EAD02290}"/>
              </a:ext>
            </a:extLst>
          </p:cNvPr>
          <p:cNvGrpSpPr/>
          <p:nvPr/>
        </p:nvGrpSpPr>
        <p:grpSpPr>
          <a:xfrm>
            <a:off x="194140" y="1653436"/>
            <a:ext cx="8587805" cy="4078653"/>
            <a:chOff x="313150" y="1542777"/>
            <a:chExt cx="8135074" cy="3863635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35FA646B-B6AC-DA3B-9CF3-34E270CAD5BA}"/>
                </a:ext>
              </a:extLst>
            </p:cNvPr>
            <p:cNvGrpSpPr/>
            <p:nvPr/>
          </p:nvGrpSpPr>
          <p:grpSpPr>
            <a:xfrm flipH="1">
              <a:off x="313150" y="2135982"/>
              <a:ext cx="4937738" cy="3270430"/>
              <a:chOff x="1005666" y="2367419"/>
              <a:chExt cx="3140449" cy="2132717"/>
            </a:xfrm>
          </p:grpSpPr>
          <p:pic>
            <p:nvPicPr>
              <p:cNvPr id="4" name="Afbeelding 3" descr="Afbeelding met tekening, clipart, schoeisel, illustratie&#10;&#10;Automatisch gegenereerde beschrijving">
                <a:extLst>
                  <a:ext uri="{FF2B5EF4-FFF2-40B4-BE49-F238E27FC236}">
                    <a16:creationId xmlns:a16="http://schemas.microsoft.com/office/drawing/2014/main" id="{28A2F7CE-E9A9-E3F3-505E-985953011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51" t="29383" r="27535" b="11548"/>
              <a:stretch/>
            </p:blipFill>
            <p:spPr>
              <a:xfrm>
                <a:off x="1005666" y="2571127"/>
                <a:ext cx="3018772" cy="1929009"/>
              </a:xfrm>
              <a:prstGeom prst="rect">
                <a:avLst/>
              </a:prstGeom>
            </p:spPr>
          </p:pic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A71BA5A4-9AA9-714E-8003-26A7A1F7E355}"/>
                  </a:ext>
                </a:extLst>
              </p:cNvPr>
              <p:cNvSpPr/>
              <p:nvPr/>
            </p:nvSpPr>
            <p:spPr>
              <a:xfrm>
                <a:off x="3720230" y="2367419"/>
                <a:ext cx="425885" cy="67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E32C530D-9E9C-2AFA-1665-21AF9E16C729}"/>
                </a:ext>
              </a:extLst>
            </p:cNvPr>
            <p:cNvGrpSpPr/>
            <p:nvPr/>
          </p:nvGrpSpPr>
          <p:grpSpPr>
            <a:xfrm>
              <a:off x="5250888" y="1542777"/>
              <a:ext cx="3197336" cy="3772445"/>
              <a:chOff x="1146359" y="2024226"/>
              <a:chExt cx="2033537" cy="2460091"/>
            </a:xfrm>
          </p:grpSpPr>
          <p:pic>
            <p:nvPicPr>
              <p:cNvPr id="10" name="Afbeelding 9" descr="Afbeelding met tekening, clipart, schoeisel, illustratie&#10;&#10;Automatisch gegenereerde beschrijving">
                <a:extLst>
                  <a:ext uri="{FF2B5EF4-FFF2-40B4-BE49-F238E27FC236}">
                    <a16:creationId xmlns:a16="http://schemas.microsoft.com/office/drawing/2014/main" id="{9A5FC28A-99F6-F91F-EFB6-9540337667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523" t="9263" r="8238" b="15407"/>
              <a:stretch/>
            </p:blipFill>
            <p:spPr>
              <a:xfrm>
                <a:off x="1146359" y="2024226"/>
                <a:ext cx="2033537" cy="2460091"/>
              </a:xfrm>
              <a:prstGeom prst="rect">
                <a:avLst/>
              </a:prstGeom>
            </p:spPr>
          </p:pic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B1555A1-C78C-D035-556E-8775A52B147D}"/>
                  </a:ext>
                </a:extLst>
              </p:cNvPr>
              <p:cNvSpPr/>
              <p:nvPr/>
            </p:nvSpPr>
            <p:spPr>
              <a:xfrm>
                <a:off x="1146359" y="3807911"/>
                <a:ext cx="199168" cy="67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80177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1590</TotalTime>
  <Words>59</Words>
  <Application>Microsoft Office PowerPoint</Application>
  <PresentationFormat>Diavoorstelling (4:3)</PresentationFormat>
  <Paragraphs>28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18</cp:revision>
  <dcterms:created xsi:type="dcterms:W3CDTF">2024-01-08T10:15:24Z</dcterms:created>
  <dcterms:modified xsi:type="dcterms:W3CDTF">2024-03-21T20:25:04Z</dcterms:modified>
</cp:coreProperties>
</file>